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530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202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3373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95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985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354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70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07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701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181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88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82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71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962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20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74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7F040-EDD6-429E-95F5-0FF740ED31C8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1E179-E4ED-41A7-877A-65A2185F7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4298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dvVKywGlc0" TargetMode="External"/><Relationship Id="rId2" Type="http://schemas.openxmlformats.org/officeDocument/2006/relationships/hyperlink" Target="https://www.apachefriends.org/index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INSTALLING XAMPP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JONATHAN RINFRET</a:t>
            </a:r>
          </a:p>
          <a:p>
            <a:r>
              <a:rPr lang="en-US" dirty="0"/>
              <a:t>JONATHAN.RINFRET@MY.GAVILAN.EDU</a:t>
            </a:r>
          </a:p>
        </p:txBody>
      </p:sp>
    </p:spTree>
    <p:extLst>
      <p:ext uri="{BB962C8B-B14F-4D97-AF65-F5344CB8AC3E}">
        <p14:creationId xmlns:p14="http://schemas.microsoft.com/office/powerpoint/2010/main" val="484909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XAMPP?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874" y="2040853"/>
            <a:ext cx="10353762" cy="3695136"/>
          </a:xfrm>
        </p:spPr>
        <p:txBody>
          <a:bodyPr/>
          <a:lstStyle/>
          <a:p>
            <a:r>
              <a:rPr lang="en-US" dirty="0"/>
              <a:t>XAMPP IS A FREE WEB SERVER APPLICATION CONSISTING OF APACHE HTTP SERVER, MARIA DB DATABASE, AND INTERPRETERS FOR PHP AND PERL SCRIPTING LANGUAGES.</a:t>
            </a:r>
          </a:p>
          <a:p>
            <a:r>
              <a:rPr lang="en-US" dirty="0"/>
              <a:t>X – CROSS PLATFORM</a:t>
            </a:r>
          </a:p>
          <a:p>
            <a:r>
              <a:rPr lang="en-US" dirty="0"/>
              <a:t>A – APACHE HTTP SERVER</a:t>
            </a:r>
          </a:p>
          <a:p>
            <a:r>
              <a:rPr lang="en-US" dirty="0"/>
              <a:t>M – MARIADB DATABASE</a:t>
            </a:r>
          </a:p>
          <a:p>
            <a:r>
              <a:rPr lang="en-US" dirty="0"/>
              <a:t>P – PHP</a:t>
            </a:r>
          </a:p>
          <a:p>
            <a:r>
              <a:rPr lang="en-US" dirty="0"/>
              <a:t>P – PERL</a:t>
            </a:r>
          </a:p>
          <a:p>
            <a:endParaRPr lang="en-US" dirty="0"/>
          </a:p>
        </p:txBody>
      </p:sp>
      <p:pic>
        <p:nvPicPr>
          <p:cNvPr id="1026" name="Picture 2" descr="Xampp logo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688" y="3672655"/>
            <a:ext cx="219075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813" y="4471830"/>
            <a:ext cx="323850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577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INSTALLING XAMPP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/>
              <a:t>Go to </a:t>
            </a:r>
            <a:r>
              <a:rPr lang="en-US" sz="1600" dirty="0">
                <a:hlinkClick r:id="rId2"/>
              </a:rPr>
              <a:t>apachefriends.org.</a:t>
            </a:r>
            <a:endParaRPr lang="en-US" sz="1600" dirty="0"/>
          </a:p>
          <a:p>
            <a:r>
              <a:rPr lang="en-US" sz="1600" dirty="0"/>
              <a:t>Download XAMPP (takes about 20-30 minutes)</a:t>
            </a:r>
          </a:p>
          <a:p>
            <a:r>
              <a:rPr lang="en-US" sz="1600" dirty="0"/>
              <a:t>For beginners watch </a:t>
            </a:r>
            <a:r>
              <a:rPr lang="en-US" sz="1600" dirty="0">
                <a:hlinkClick r:id="rId3"/>
              </a:rPr>
              <a:t>this video </a:t>
            </a:r>
            <a:r>
              <a:rPr lang="en-US" sz="1600" dirty="0"/>
              <a:t>.</a:t>
            </a:r>
          </a:p>
          <a:p>
            <a:endParaRPr lang="en-US" sz="1600" dirty="0"/>
          </a:p>
          <a:p>
            <a:r>
              <a:rPr lang="en-US" sz="1600" dirty="0"/>
              <a:t>CHECKLIST BELOW</a:t>
            </a:r>
          </a:p>
          <a:p>
            <a:r>
              <a:rPr lang="en-US" sz="1600" dirty="0"/>
              <a:t>Execute the control panel and start Apache and MYSQL</a:t>
            </a:r>
          </a:p>
          <a:p>
            <a:r>
              <a:rPr lang="en-US" sz="1600" dirty="0"/>
              <a:t>Make sure that your http connections are set to output on port 80.</a:t>
            </a:r>
          </a:p>
          <a:p>
            <a:r>
              <a:rPr lang="en-US" sz="1600" dirty="0"/>
              <a:t>Open a browser and type http://localhost/phpmyadmin</a:t>
            </a:r>
          </a:p>
          <a:p>
            <a:r>
              <a:rPr lang="en-US" sz="1600" dirty="0"/>
              <a:t>Go to user accounts and set a root password.</a:t>
            </a:r>
          </a:p>
          <a:p>
            <a:r>
              <a:rPr lang="en-US" sz="1600" dirty="0"/>
              <a:t>You are ready to go to create your first database.</a:t>
            </a:r>
          </a:p>
          <a:p>
            <a:r>
              <a:rPr lang="en-US" sz="1600" dirty="0"/>
              <a:t>Save all files that need to be broadcasted in the  </a:t>
            </a:r>
            <a:r>
              <a:rPr lang="en-US" sz="1600" dirty="0" err="1"/>
              <a:t>htdocs</a:t>
            </a:r>
            <a:r>
              <a:rPr lang="en-US" sz="1600" dirty="0"/>
              <a:t> folder of your XAMPP directory.</a:t>
            </a:r>
          </a:p>
        </p:txBody>
      </p:sp>
    </p:spTree>
    <p:extLst>
      <p:ext uri="{BB962C8B-B14F-4D97-AF65-F5344CB8AC3E}">
        <p14:creationId xmlns:p14="http://schemas.microsoft.com/office/powerpoint/2010/main" val="35713349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47</TotalTime>
  <Words>158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Bookman Old Style</vt:lpstr>
      <vt:lpstr>Rockwell</vt:lpstr>
      <vt:lpstr>Damask</vt:lpstr>
      <vt:lpstr>INSTALLING XAMPP</vt:lpstr>
      <vt:lpstr>WHAT IS XAMPP?</vt:lpstr>
      <vt:lpstr>INSTALLING XAMPP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INSTALLING XAMPP</dc:title>
  <dc:creator>Jonathan Rinfret</dc:creator>
  <cp:lastModifiedBy>Jonathan Rinfret</cp:lastModifiedBy>
  <cp:revision>5</cp:revision>
  <dcterms:created xsi:type="dcterms:W3CDTF">2016-11-29T17:48:41Z</dcterms:created>
  <dcterms:modified xsi:type="dcterms:W3CDTF">2016-11-29T18:35:41Z</dcterms:modified>
</cp:coreProperties>
</file>